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2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F6859-4FAE-4F80-9681-9EA8A4B2E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4C582BD-F85B-4B13-8D1E-966D41FC9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C70EB3-DCDB-43A3-9453-AEA56DC3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70BF19-8786-40F3-A336-C52085F8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622B5D-29DD-49C6-9D58-A4FCE75B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02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02573-CAAF-4973-8A68-F72107C6E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7D05D0-94BC-40C3-A33F-E4039B684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372F18-ECEE-4C95-8918-BB1EBA83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728D81-F0A1-40CC-9D54-069033DA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218EB3-3F6B-448B-8C37-3D64829C2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81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30B9C2-8478-48BC-AC0A-8CF184AAA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2C10FBF-D72D-413A-8CC5-5D7CB714D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52DBF2-60B0-406B-9F0C-DB137CBE0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1A8277-EACA-42B2-A55C-B6FE86A8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C99C14-1433-445C-A922-3A45AA52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80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75A7A-C850-431D-9FBB-014BE7862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0C0AEA-44EE-4E3B-8A03-4D91198BD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627777-E283-4CBE-8225-E9505AEF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E48638-7454-4182-9AA6-B41E31C4E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3B4657-7803-44BD-BF80-AA520D6F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57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A0EFF-56C0-4E11-9BED-FA37AB6EF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5867E8-9F27-454F-A9DA-C11FC011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1959C0-4AD5-4EA0-9F0C-A34B6E2A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2F8C4A-B29B-4A72-9F0A-12F7162FA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81BCC3-B4BB-434F-8A70-62FAAE715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78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3E917-F4B1-49F8-9D1B-03131AB0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60938D-3422-47C9-8308-C4EFDD3FD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AB5E51-BA55-45F1-A931-5AEECAC76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303874-4073-4088-AFAA-28DDD0B2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E23B7D-9860-4009-BEB9-972C0650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CCD601-8DFC-4660-802F-8E646716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97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26EFA-46A0-4D4C-B145-0F0594053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6C429C-DFCD-45DC-9226-37F038348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B75BD6-1BFD-4E35-B157-C69EB5793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3ADD02-3CE8-444C-A4FF-46CB28D8B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22138A-BF74-4FF5-8FD5-1BD33B272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C2CC4D9-D691-4290-A0DC-E277CF73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E2D31B8-7806-4282-9B12-48A91BD8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2F771E3-E544-4292-B86A-ADDA2B27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28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DBABE-BCE9-46E8-BDC5-F038BA988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B4B5B46-F8C6-4CC4-B489-28C50E6E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710A91-412B-47C7-9B17-48F15437F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52E822-4CE7-4215-8F16-3065EF59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74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69754E8-92BD-4094-8BD8-13ED39894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458B65-CA2D-4711-A708-94A356E50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B997F0-5B18-4165-AEA4-82FB8389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0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C6423-F1D3-48C8-912B-95D1D689B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EDA7B6-0C2E-4920-AF92-393107458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14A8A6B-1163-45B3-8825-53CDD218C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7E74C5-C5B1-49FC-AE81-BA6158F99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C97AA4-AD54-4FDF-98D9-D0905B66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C9F48D-EE58-4DAB-B18D-6DB6B977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39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3EFAC-6FCB-45A3-B7DA-71C405CFD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79D869-4E3C-4197-BD47-188F2A475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E3BE13A-2A80-4A9D-9915-6E12BF581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B38F82-61F8-48D7-B4C6-F3B1C484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C5B254-1EFF-45F7-9200-30DCC325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903BAF-DDAC-4259-8998-8E7D37A7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36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659F6AE-92A4-4081-8D2E-4DA9BD4B3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D930E8-B1E2-4DCA-A81A-34F29E9BA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E32E74-E72C-445A-B6E1-19E3A5F7F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C2260-8C19-4F10-B947-98D7DEB219C1}" type="datetimeFigureOut">
              <a:rPr lang="de-DE" smtClean="0"/>
              <a:t>13.04.2019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964867-C333-47C0-A704-2BE9C9DD0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19E548-2865-400C-B333-B63FDE38D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3374E-33E0-4968-98A2-3391C7C3C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18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bgerundetes Rechteck 56"/>
          <p:cNvSpPr/>
          <p:nvPr/>
        </p:nvSpPr>
        <p:spPr>
          <a:xfrm>
            <a:off x="4726482" y="3055864"/>
            <a:ext cx="503828" cy="2043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56" name="Abgerundetes Rechteck 55"/>
          <p:cNvSpPr/>
          <p:nvPr/>
        </p:nvSpPr>
        <p:spPr>
          <a:xfrm>
            <a:off x="4742898" y="3018399"/>
            <a:ext cx="488019" cy="2777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pic>
        <p:nvPicPr>
          <p:cNvPr id="45" name="Grafik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970" y="990579"/>
            <a:ext cx="903257" cy="722606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719" y="1074852"/>
            <a:ext cx="555138" cy="1277157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589" y="4586577"/>
            <a:ext cx="848311" cy="49708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4"/>
          <a:stretch/>
        </p:blipFill>
        <p:spPr>
          <a:xfrm>
            <a:off x="1985004" y="1243918"/>
            <a:ext cx="3574840" cy="499339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94" y="2205222"/>
            <a:ext cx="849086" cy="135853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03428">
            <a:off x="3435035" y="3835060"/>
            <a:ext cx="573898" cy="48048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2893" y="4275833"/>
            <a:ext cx="733396" cy="816302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715" y="4450771"/>
            <a:ext cx="1232015" cy="1001087"/>
          </a:xfrm>
          <a:prstGeom prst="rect">
            <a:avLst/>
          </a:prstGeom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</p:pic>
      <p:sp>
        <p:nvSpPr>
          <p:cNvPr id="14" name="Textfeld 13"/>
          <p:cNvSpPr txBox="1"/>
          <p:nvPr/>
        </p:nvSpPr>
        <p:spPr>
          <a:xfrm>
            <a:off x="3279920" y="4789870"/>
            <a:ext cx="12565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350" b="1" dirty="0"/>
              <a:t>Mehl, Stärke,</a:t>
            </a:r>
          </a:p>
          <a:p>
            <a:r>
              <a:rPr lang="de-AT" sz="1350" b="1" dirty="0"/>
              <a:t>  Zucker…</a:t>
            </a:r>
          </a:p>
        </p:txBody>
      </p:sp>
      <p:sp>
        <p:nvSpPr>
          <p:cNvPr id="15" name="Pfeil nach unten 14"/>
          <p:cNvSpPr/>
          <p:nvPr/>
        </p:nvSpPr>
        <p:spPr>
          <a:xfrm>
            <a:off x="7727254" y="4980632"/>
            <a:ext cx="1238677" cy="52540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350" b="1" dirty="0"/>
              <a:t>Weg 1</a:t>
            </a:r>
          </a:p>
        </p:txBody>
      </p:sp>
      <p:sp>
        <p:nvSpPr>
          <p:cNvPr id="18" name="Pfeil nach oben 17"/>
          <p:cNvSpPr/>
          <p:nvPr/>
        </p:nvSpPr>
        <p:spPr>
          <a:xfrm>
            <a:off x="7687227" y="3719109"/>
            <a:ext cx="1360078" cy="556724"/>
          </a:xfrm>
          <a:prstGeom prst="upArrow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350" b="1" dirty="0"/>
              <a:t>Weg 2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94" y="4070837"/>
            <a:ext cx="1113957" cy="1529898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563" y="1521842"/>
            <a:ext cx="2628900" cy="1897737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80297" y="4441833"/>
            <a:ext cx="732588" cy="431633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7363721" y="5602374"/>
            <a:ext cx="320441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500" b="1" u="sng" dirty="0"/>
              <a:t>Aktivität:</a:t>
            </a:r>
          </a:p>
          <a:p>
            <a:r>
              <a:rPr lang="de-AT" sz="1500" dirty="0"/>
              <a:t>Umwandlung der Glukose zu: </a:t>
            </a:r>
            <a:r>
              <a:rPr lang="de-AT" sz="1500" b="1" dirty="0"/>
              <a:t>Wärme</a:t>
            </a:r>
            <a:r>
              <a:rPr lang="de-AT" sz="1500" dirty="0"/>
              <a:t>, </a:t>
            </a:r>
            <a:r>
              <a:rPr lang="de-AT" sz="1500" b="1" dirty="0"/>
              <a:t>CO</a:t>
            </a:r>
            <a:r>
              <a:rPr lang="de-AT" sz="1050" b="1" dirty="0"/>
              <a:t>2</a:t>
            </a:r>
            <a:r>
              <a:rPr lang="de-AT" sz="1500" b="1" dirty="0"/>
              <a:t> </a:t>
            </a:r>
            <a:r>
              <a:rPr lang="de-AT" sz="1500" dirty="0"/>
              <a:t>und</a:t>
            </a:r>
            <a:r>
              <a:rPr lang="de-AT" sz="1500" b="1" dirty="0"/>
              <a:t> Wasser 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8626889" y="2886133"/>
            <a:ext cx="19307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500" b="1" u="sng" dirty="0"/>
              <a:t>Bewegungs-mangel: </a:t>
            </a:r>
            <a:r>
              <a:rPr lang="de-AT" sz="1500" dirty="0"/>
              <a:t>Umwandlung der Glukose zu </a:t>
            </a:r>
            <a:r>
              <a:rPr lang="de-AT" sz="1500" b="1" dirty="0"/>
              <a:t>Fett. </a:t>
            </a: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09099">
            <a:off x="7616801" y="2159115"/>
            <a:ext cx="1354383" cy="924857"/>
          </a:xfrm>
          <a:prstGeom prst="rect">
            <a:avLst/>
          </a:prstGeom>
          <a:noFill/>
        </p:spPr>
      </p:pic>
      <p:sp>
        <p:nvSpPr>
          <p:cNvPr id="27" name="Textfeld 26"/>
          <p:cNvSpPr txBox="1"/>
          <p:nvPr/>
        </p:nvSpPr>
        <p:spPr>
          <a:xfrm>
            <a:off x="8211570" y="1791471"/>
            <a:ext cx="17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500" b="1" dirty="0">
                <a:solidFill>
                  <a:schemeClr val="bg1"/>
                </a:solidFill>
              </a:rPr>
              <a:t>(Fett-)</a:t>
            </a:r>
            <a:r>
              <a:rPr lang="de-AT" u="sng" dirty="0">
                <a:solidFill>
                  <a:schemeClr val="bg1"/>
                </a:solidFill>
              </a:rPr>
              <a:t>LEBER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7697687" y="1671101"/>
            <a:ext cx="6920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350" dirty="0">
                <a:solidFill>
                  <a:schemeClr val="bg1"/>
                </a:solidFill>
              </a:rPr>
              <a:t>Fett</a:t>
            </a:r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87228" y="2925809"/>
            <a:ext cx="489247" cy="370364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25151" y="2249676"/>
            <a:ext cx="489247" cy="370364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12501" y="2631146"/>
            <a:ext cx="489247" cy="370364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35733" y="2067716"/>
            <a:ext cx="489247" cy="370364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965931" y="2239882"/>
            <a:ext cx="489247" cy="370364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20" y="1886714"/>
            <a:ext cx="1991894" cy="930588"/>
          </a:xfrm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</p:pic>
      <p:sp>
        <p:nvSpPr>
          <p:cNvPr id="37" name="Textfeld 36"/>
          <p:cNvSpPr txBox="1"/>
          <p:nvPr/>
        </p:nvSpPr>
        <p:spPr>
          <a:xfrm>
            <a:off x="5701203" y="2505021"/>
            <a:ext cx="5744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350" dirty="0"/>
              <a:t>Fett</a:t>
            </a: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210" y="2067188"/>
            <a:ext cx="612701" cy="370364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84523" y="1988866"/>
            <a:ext cx="612701" cy="370364"/>
          </a:xfrm>
          <a:prstGeom prst="rect">
            <a:avLst/>
          </a:prstGeom>
        </p:spPr>
      </p:pic>
      <p:sp>
        <p:nvSpPr>
          <p:cNvPr id="40" name="Abgerundetes Rechteck 39"/>
          <p:cNvSpPr/>
          <p:nvPr/>
        </p:nvSpPr>
        <p:spPr>
          <a:xfrm>
            <a:off x="1881104" y="374088"/>
            <a:ext cx="8399276" cy="630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/>
              <a:t>Erfolgsgarant in der Diabetesberatung – Die Sinnvermittlung!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086101" y="2400184"/>
            <a:ext cx="6368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50" dirty="0"/>
              <a:t>Magen-Mixer</a:t>
            </a:r>
          </a:p>
        </p:txBody>
      </p:sp>
      <p:pic>
        <p:nvPicPr>
          <p:cNvPr id="46" name="Grafik 4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634" y="1330797"/>
            <a:ext cx="1239925" cy="825325"/>
          </a:xfrm>
          <a:prstGeom prst="rect">
            <a:avLst/>
          </a:prstGeom>
        </p:spPr>
      </p:pic>
      <p:pic>
        <p:nvPicPr>
          <p:cNvPr id="47" name="Grafik 4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07794">
            <a:off x="2331710" y="1992170"/>
            <a:ext cx="1010087" cy="790709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45589" y="1383998"/>
            <a:ext cx="612701" cy="370364"/>
          </a:xfrm>
          <a:prstGeom prst="rect">
            <a:avLst/>
          </a:prstGeom>
        </p:spPr>
      </p:pic>
      <p:pic>
        <p:nvPicPr>
          <p:cNvPr id="49" name="Grafik 4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005189" y="1462541"/>
            <a:ext cx="612701" cy="370364"/>
          </a:xfrm>
          <a:prstGeom prst="rect">
            <a:avLst/>
          </a:prstGeom>
        </p:spPr>
      </p:pic>
      <p:sp>
        <p:nvSpPr>
          <p:cNvPr id="51" name="Abgerundetes Rechteck 50"/>
          <p:cNvSpPr/>
          <p:nvPr/>
        </p:nvSpPr>
        <p:spPr>
          <a:xfrm>
            <a:off x="4470833" y="1965039"/>
            <a:ext cx="608898" cy="17327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52" name="Abgerundetes Rechteck 51"/>
          <p:cNvSpPr/>
          <p:nvPr/>
        </p:nvSpPr>
        <p:spPr>
          <a:xfrm>
            <a:off x="2229195" y="2925809"/>
            <a:ext cx="480954" cy="18518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53" name="Abgerundetes Rechteck 52"/>
          <p:cNvSpPr/>
          <p:nvPr/>
        </p:nvSpPr>
        <p:spPr>
          <a:xfrm>
            <a:off x="1894677" y="3296174"/>
            <a:ext cx="817123" cy="34493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54" name="Abgerundetes Rechteck 53"/>
          <p:cNvSpPr/>
          <p:nvPr/>
        </p:nvSpPr>
        <p:spPr>
          <a:xfrm>
            <a:off x="1881105" y="4458521"/>
            <a:ext cx="937135" cy="28646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55" name="Abgerundetes Rechteck 54"/>
          <p:cNvSpPr/>
          <p:nvPr/>
        </p:nvSpPr>
        <p:spPr>
          <a:xfrm>
            <a:off x="2257159" y="5180132"/>
            <a:ext cx="920119" cy="3253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58" name="Abgerundetes Rechteck 57"/>
          <p:cNvSpPr/>
          <p:nvPr/>
        </p:nvSpPr>
        <p:spPr>
          <a:xfrm>
            <a:off x="4679437" y="4482278"/>
            <a:ext cx="874018" cy="21850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700933" y="4657650"/>
            <a:ext cx="985276" cy="65767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0"/>
          <a:srcRect l="17262" t="13892" r="19531" b="8121"/>
          <a:stretch/>
        </p:blipFill>
        <p:spPr>
          <a:xfrm>
            <a:off x="4932306" y="4346976"/>
            <a:ext cx="638176" cy="590550"/>
          </a:xfrm>
          <a:prstGeom prst="rect">
            <a:avLst/>
          </a:prstGeom>
        </p:spPr>
      </p:pic>
      <p:sp>
        <p:nvSpPr>
          <p:cNvPr id="59" name="Abgerundetes Rechteck 58"/>
          <p:cNvSpPr/>
          <p:nvPr/>
        </p:nvSpPr>
        <p:spPr>
          <a:xfrm>
            <a:off x="4712503" y="3055864"/>
            <a:ext cx="550208" cy="2043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DB87677B-A8FE-4413-A52A-F06F5A5E382D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l="17262" t="13892" r="19531" b="8121"/>
          <a:stretch/>
        </p:blipFill>
        <p:spPr>
          <a:xfrm>
            <a:off x="4029602" y="1270175"/>
            <a:ext cx="755495" cy="699114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B75BDF38-623C-43CB-A602-F27B71A64865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l="17262" t="13892" r="19531" b="8121"/>
          <a:stretch/>
        </p:blipFill>
        <p:spPr>
          <a:xfrm flipH="1" flipV="1">
            <a:off x="3661067" y="3610102"/>
            <a:ext cx="785498" cy="726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AB784FF6-AB03-4835-8E0A-78958FD9ED27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l="17262" t="13892" r="19531" b="8121"/>
          <a:stretch/>
        </p:blipFill>
        <p:spPr>
          <a:xfrm flipH="1" flipV="1">
            <a:off x="3813823" y="4420235"/>
            <a:ext cx="723747" cy="669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2" name="Picture 10" descr="http://www.ich-bin-dann-mal-schlank.de/magazin_v2/wp-content/uploads/2011/08/IBDMS-Blutzucker-450x588.jpg">
            <a:extLst>
              <a:ext uri="{FF2B5EF4-FFF2-40B4-BE49-F238E27FC236}">
                <a16:creationId xmlns:a16="http://schemas.microsoft.com/office/drawing/2014/main" id="{E52750C0-D837-46F0-ABCB-0F3942092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/>
          <a:srcRect l="15192" t="6216" r="14417" b="8833"/>
          <a:stretch>
            <a:fillRect/>
          </a:stretch>
        </p:blipFill>
        <p:spPr bwMode="auto">
          <a:xfrm>
            <a:off x="5924699" y="3311637"/>
            <a:ext cx="769271" cy="12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feil: nach unten 1">
            <a:extLst>
              <a:ext uri="{FF2B5EF4-FFF2-40B4-BE49-F238E27FC236}">
                <a16:creationId xmlns:a16="http://schemas.microsoft.com/office/drawing/2014/main" id="{8041D8CD-53DD-4A9F-AE1D-FC50726FD29E}"/>
              </a:ext>
            </a:extLst>
          </p:cNvPr>
          <p:cNvSpPr/>
          <p:nvPr/>
        </p:nvSpPr>
        <p:spPr>
          <a:xfrm rot="12268935">
            <a:off x="6991830" y="3288690"/>
            <a:ext cx="479414" cy="1302997"/>
          </a:xfrm>
          <a:prstGeom prst="downArrow">
            <a:avLst>
              <a:gd name="adj1" fmla="val 83866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CEF0312-5AAA-49D0-A48E-57BFFF8AD589}"/>
              </a:ext>
            </a:extLst>
          </p:cNvPr>
          <p:cNvSpPr txBox="1"/>
          <p:nvPr/>
        </p:nvSpPr>
        <p:spPr>
          <a:xfrm rot="17678916">
            <a:off x="6660559" y="3714167"/>
            <a:ext cx="111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Insulin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E8987F75-E54A-4073-978C-8886E1F9E26A}"/>
              </a:ext>
            </a:extLst>
          </p:cNvPr>
          <p:cNvSpPr txBox="1"/>
          <p:nvPr/>
        </p:nvSpPr>
        <p:spPr>
          <a:xfrm>
            <a:off x="5309573" y="1174386"/>
            <a:ext cx="2417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500" b="1" dirty="0"/>
              <a:t>NAFLD, Insulinresistenz, T2DM…</a:t>
            </a:r>
          </a:p>
        </p:txBody>
      </p:sp>
    </p:spTree>
    <p:extLst>
      <p:ext uri="{BB962C8B-B14F-4D97-AF65-F5344CB8AC3E}">
        <p14:creationId xmlns:p14="http://schemas.microsoft.com/office/powerpoint/2010/main" val="43878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8" grpId="0" animBg="1"/>
      <p:bldP spid="22" grpId="0"/>
      <p:bldP spid="24" grpId="0"/>
      <p:bldP spid="27" grpId="0"/>
      <p:bldP spid="28" grpId="0"/>
      <p:bldP spid="37" grpId="0"/>
      <p:bldP spid="42" grpId="0"/>
      <p:bldP spid="2" grpId="0" animBg="1"/>
      <p:bldP spid="6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Nussbaumer</dc:creator>
  <cp:lastModifiedBy>Helmut Nussbaumer</cp:lastModifiedBy>
  <cp:revision>1</cp:revision>
  <dcterms:created xsi:type="dcterms:W3CDTF">2019-04-13T12:50:42Z</dcterms:created>
  <dcterms:modified xsi:type="dcterms:W3CDTF">2019-04-13T12:51:04Z</dcterms:modified>
</cp:coreProperties>
</file>